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E7F891-3102-4F49-89CC-8EE68B43EA5E}" v="1" dt="2020-05-31T11:43:11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6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ampitz, Dane" userId="e8728415-8942-4d20-a222-49d40d405e17" providerId="ADAL" clId="{A5E7F891-3102-4F49-89CC-8EE68B43EA5E}"/>
    <pc:docChg chg="modSld">
      <pc:chgData name="Krampitz, Dane" userId="e8728415-8942-4d20-a222-49d40d405e17" providerId="ADAL" clId="{A5E7F891-3102-4F49-89CC-8EE68B43EA5E}" dt="2020-05-31T11:43:30.904" v="50" actId="20577"/>
      <pc:docMkLst>
        <pc:docMk/>
      </pc:docMkLst>
      <pc:sldChg chg="modSp">
        <pc:chgData name="Krampitz, Dane" userId="e8728415-8942-4d20-a222-49d40d405e17" providerId="ADAL" clId="{A5E7F891-3102-4F49-89CC-8EE68B43EA5E}" dt="2020-05-31T11:43:30.904" v="50" actId="20577"/>
        <pc:sldMkLst>
          <pc:docMk/>
          <pc:sldMk cId="726761063" sldId="256"/>
        </pc:sldMkLst>
        <pc:spChg chg="mod">
          <ac:chgData name="Krampitz, Dane" userId="e8728415-8942-4d20-a222-49d40d405e17" providerId="ADAL" clId="{A5E7F891-3102-4F49-89CC-8EE68B43EA5E}" dt="2020-05-31T11:43:30.904" v="50" actId="20577"/>
          <ac:spMkLst>
            <pc:docMk/>
            <pc:sldMk cId="726761063" sldId="256"/>
            <ac:spMk id="3" creationId="{4C941DFD-E10E-4985-922C-4DF8900090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F8C6-D725-4964-BCF3-3DB2C3A74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7556" y="615043"/>
            <a:ext cx="8915399" cy="1309915"/>
          </a:xfrm>
        </p:spPr>
        <p:txBody>
          <a:bodyPr/>
          <a:lstStyle/>
          <a:p>
            <a:r>
              <a:rPr lang="en-US" dirty="0"/>
              <a:t>SOV Townhall – May 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41DFD-E10E-4985-922C-4DF890009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8870" y="2489201"/>
            <a:ext cx="8915399" cy="3487033"/>
          </a:xfrm>
        </p:spPr>
        <p:txBody>
          <a:bodyPr>
            <a:norm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/>
              <a:t>The Pastor and Part-time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/>
              <a:t>Council Corner – Merger, and our PPP loan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/>
              <a:t>Worship at SOV, Health and Safety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pic>
        <p:nvPicPr>
          <p:cNvPr id="1028" name="Picture 4" descr="Church Icon of Glyph style - Available in SVG, PNG, EPS, AI &amp; Icon ...">
            <a:extLst>
              <a:ext uri="{FF2B5EF4-FFF2-40B4-BE49-F238E27FC236}">
                <a16:creationId xmlns:a16="http://schemas.microsoft.com/office/drawing/2014/main" id="{951DD09B-0F5B-4277-9525-49A8E63F4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7" y="50801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76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4F47-08C8-44DF-837A-C8C6A0D3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359" y="508286"/>
            <a:ext cx="6176171" cy="1280890"/>
          </a:xfrm>
        </p:spPr>
        <p:txBody>
          <a:bodyPr/>
          <a:lstStyle/>
          <a:p>
            <a:r>
              <a:rPr lang="en-US" dirty="0"/>
              <a:t>Worship at SOV, Health &amp;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F4468-0123-43E4-933D-1F743C010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062" y="2023872"/>
            <a:ext cx="6483834" cy="3777622"/>
          </a:xfrm>
        </p:spPr>
        <p:txBody>
          <a:bodyPr>
            <a:normAutofit/>
          </a:bodyPr>
          <a:lstStyle/>
          <a:p>
            <a:r>
              <a:rPr lang="en-US" dirty="0"/>
              <a:t>Not in a rush to communal public worship</a:t>
            </a:r>
          </a:p>
          <a:p>
            <a:r>
              <a:rPr lang="en-US" dirty="0"/>
              <a:t>State says its ok to open but …</a:t>
            </a:r>
          </a:p>
          <a:p>
            <a:r>
              <a:rPr lang="en-US" dirty="0"/>
              <a:t>Worship on-line for now, wait and see</a:t>
            </a:r>
          </a:p>
          <a:p>
            <a:r>
              <a:rPr lang="en-US" dirty="0"/>
              <a:t>Connecting as a Christian community?</a:t>
            </a:r>
          </a:p>
          <a:p>
            <a:pPr lvl="1"/>
            <a:r>
              <a:rPr lang="en-US" dirty="0"/>
              <a:t>Small groups with social distance?</a:t>
            </a:r>
          </a:p>
          <a:p>
            <a:pPr lvl="1"/>
            <a:r>
              <a:rPr lang="en-US" dirty="0"/>
              <a:t>Other ideas for worship?</a:t>
            </a:r>
          </a:p>
          <a:p>
            <a:pPr lvl="1"/>
            <a:r>
              <a:rPr lang="en-US" dirty="0"/>
              <a:t>Thoughts?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ED4263-FBAA-4B97-8A1C-B8FF57C362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575" t="21892" r="29875" b="2923"/>
          <a:stretch/>
        </p:blipFill>
        <p:spPr>
          <a:xfrm>
            <a:off x="8108530" y="402349"/>
            <a:ext cx="4083470" cy="6263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6AADD8C-E8A3-4B48-B6C3-909BA82EF156}"/>
              </a:ext>
            </a:extLst>
          </p:cNvPr>
          <p:cNvCxnSpPr>
            <a:cxnSpLocks/>
          </p:cNvCxnSpPr>
          <p:nvPr/>
        </p:nvCxnSpPr>
        <p:spPr>
          <a:xfrm>
            <a:off x="6096000" y="2625058"/>
            <a:ext cx="20125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85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4F47-08C8-44DF-837A-C8C6A0D3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359" y="508286"/>
            <a:ext cx="6176171" cy="1280890"/>
          </a:xfrm>
        </p:spPr>
        <p:txBody>
          <a:bodyPr/>
          <a:lstStyle/>
          <a:p>
            <a:r>
              <a:rPr lang="en-US" dirty="0"/>
              <a:t>Pastor and Part-time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F4468-0123-43E4-933D-1F743C010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47672"/>
            <a:ext cx="7761796" cy="3963550"/>
          </a:xfrm>
        </p:spPr>
        <p:txBody>
          <a:bodyPr>
            <a:normAutofit/>
          </a:bodyPr>
          <a:lstStyle/>
          <a:p>
            <a:r>
              <a:rPr lang="en-US" sz="2400" dirty="0"/>
              <a:t>How’s it going?</a:t>
            </a:r>
          </a:p>
          <a:p>
            <a:pPr lvl="1"/>
            <a:r>
              <a:rPr lang="en-US" sz="2000" dirty="0"/>
              <a:t>Pastor’s perspective</a:t>
            </a:r>
          </a:p>
          <a:p>
            <a:pPr lvl="1"/>
            <a:r>
              <a:rPr lang="en-US" sz="2000" dirty="0"/>
              <a:t>Other perspectives</a:t>
            </a:r>
          </a:p>
          <a:p>
            <a:r>
              <a:rPr lang="en-US" sz="2400" dirty="0"/>
              <a:t>Revising Definition of Compensation and Responsibilities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116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4F47-08C8-44DF-837A-C8C6A0D3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359" y="508286"/>
            <a:ext cx="6176171" cy="1280890"/>
          </a:xfrm>
        </p:spPr>
        <p:txBody>
          <a:bodyPr/>
          <a:lstStyle/>
          <a:p>
            <a:r>
              <a:rPr lang="en-US" dirty="0"/>
              <a:t>Council Corner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F4468-0123-43E4-933D-1F743C010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47672"/>
            <a:ext cx="7761796" cy="3963550"/>
          </a:xfrm>
        </p:spPr>
        <p:txBody>
          <a:bodyPr>
            <a:normAutofit/>
          </a:bodyPr>
          <a:lstStyle/>
          <a:p>
            <a:r>
              <a:rPr lang="en-US" sz="2400" dirty="0"/>
              <a:t>Merger</a:t>
            </a:r>
          </a:p>
          <a:p>
            <a:r>
              <a:rPr lang="en-US" sz="2400" dirty="0"/>
              <a:t>Congregational Meeting – June 28</a:t>
            </a:r>
            <a:r>
              <a:rPr lang="en-US" sz="2400" baseline="30000" dirty="0"/>
              <a:t>th</a:t>
            </a:r>
            <a:endParaRPr lang="en-US" sz="2400" dirty="0"/>
          </a:p>
          <a:p>
            <a:pPr lvl="1"/>
            <a:r>
              <a:rPr lang="en-US" sz="2200" dirty="0"/>
              <a:t>Online (surprise!)</a:t>
            </a:r>
          </a:p>
          <a:p>
            <a:pPr lvl="1"/>
            <a:r>
              <a:rPr lang="en-US" sz="2200" dirty="0"/>
              <a:t>Council positions – at large and Vice Chair open</a:t>
            </a:r>
          </a:p>
          <a:p>
            <a:pPr lvl="1"/>
            <a:r>
              <a:rPr lang="en-US" sz="2200" dirty="0"/>
              <a:t>Building budget – a </a:t>
            </a:r>
            <a:r>
              <a:rPr lang="en-US" sz="2200"/>
              <a:t>new thing for SOV!</a:t>
            </a:r>
            <a:endParaRPr lang="en-US" sz="2200" dirty="0"/>
          </a:p>
          <a:p>
            <a:pPr lvl="1"/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511821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B58A6201EAC4792CEF58E040A0F7E" ma:contentTypeVersion="13" ma:contentTypeDescription="Create a new document." ma:contentTypeScope="" ma:versionID="fc4ba4e106a7252fa395cbdeb802f4eb">
  <xsd:schema xmlns:xsd="http://www.w3.org/2001/XMLSchema" xmlns:xs="http://www.w3.org/2001/XMLSchema" xmlns:p="http://schemas.microsoft.com/office/2006/metadata/properties" xmlns:ns3="b3c74dad-63b0-40cd-993a-8be75f48d55d" xmlns:ns4="39ed09cc-bddb-4272-bdbb-d35cd46e3c9c" targetNamespace="http://schemas.microsoft.com/office/2006/metadata/properties" ma:root="true" ma:fieldsID="16d8aa78f14c60e374748b3fd967edc9" ns3:_="" ns4:_="">
    <xsd:import namespace="b3c74dad-63b0-40cd-993a-8be75f48d55d"/>
    <xsd:import namespace="39ed09cc-bddb-4272-bdbb-d35cd46e3c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74dad-63b0-40cd-993a-8be75f48d5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d09cc-bddb-4272-bdbb-d35cd46e3c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CFD5B0-C04D-4C27-8201-16F75DCB3E63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b3c74dad-63b0-40cd-993a-8be75f48d55d"/>
    <ds:schemaRef ds:uri="http://schemas.microsoft.com/office/infopath/2007/PartnerControls"/>
    <ds:schemaRef ds:uri="39ed09cc-bddb-4272-bdbb-d35cd46e3c9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980CFBE-877A-4119-9713-24B658312E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9200BF-4DB1-4B58-A35D-0087D68D21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c74dad-63b0-40cd-993a-8be75f48d55d"/>
    <ds:schemaRef ds:uri="39ed09cc-bddb-4272-bdbb-d35cd46e3c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122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SOV Townhall – May 30</vt:lpstr>
      <vt:lpstr>Worship at SOV, Health &amp; Safety</vt:lpstr>
      <vt:lpstr>Pastor and Part-time</vt:lpstr>
      <vt:lpstr>Council Corner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 Townhall – May 30</dc:title>
  <dc:creator>Krampitz, Dane</dc:creator>
  <cp:lastModifiedBy>Krampitz, Dane</cp:lastModifiedBy>
  <cp:revision>3</cp:revision>
  <dcterms:created xsi:type="dcterms:W3CDTF">2020-05-30T13:20:41Z</dcterms:created>
  <dcterms:modified xsi:type="dcterms:W3CDTF">2020-05-31T11:43:38Z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0x010100BA2B58A6201EAC4792CEF58E040A0F7E</vt:lpwstr>
  </property>
</Properties>
</file>